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20" r:id="rId1"/>
  </p:sldMasterIdLst>
  <p:notesMasterIdLst>
    <p:notesMasterId r:id="rId3"/>
  </p:notesMasterIdLst>
  <p:sldIdLst>
    <p:sldId id="353" r:id="rId2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>
        <p:scale>
          <a:sx n="100" d="100"/>
          <a:sy n="100" d="100"/>
        </p:scale>
        <p:origin x="-498" y="-48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04.08.2021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401242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3640059"/>
            <a:ext cx="8458200" cy="916781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2914650"/>
            <a:ext cx="8458200" cy="6858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04.08.2021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04.08.2021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57150"/>
            <a:ext cx="2895600" cy="216694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258367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257300"/>
            <a:ext cx="8458200" cy="9144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04.08.2021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210314"/>
            <a:ext cx="8686800" cy="888619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200150"/>
            <a:ext cx="41910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3434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04.08.2021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4057650"/>
            <a:ext cx="8610600" cy="661988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500062"/>
            <a:ext cx="4290556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6" y="500062"/>
            <a:ext cx="4292241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987028"/>
            <a:ext cx="429055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987028"/>
            <a:ext cx="428853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04.08.2021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4857750"/>
            <a:ext cx="762000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451485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04.08.2021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04.08.2021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4386838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114800"/>
            <a:ext cx="8458200" cy="390525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1" y="457200"/>
            <a:ext cx="3008313" cy="360045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457200"/>
            <a:ext cx="5340350" cy="36004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04.08.2021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462476"/>
            <a:ext cx="5029200" cy="2743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04.08.2021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3745320"/>
            <a:ext cx="5867400" cy="391716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4149913"/>
            <a:ext cx="5867400" cy="576263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04.08.2021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411957"/>
            <a:ext cx="1828800" cy="4388644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11957"/>
            <a:ext cx="6248400" cy="438864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04.08.2021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165622"/>
            <a:ext cx="86868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57150"/>
            <a:ext cx="2514600" cy="216694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04.08.2021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57150"/>
            <a:ext cx="3352800" cy="216694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4857751"/>
            <a:ext cx="762000" cy="183356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342900"/>
            <a:ext cx="8686800" cy="6286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79349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-108520" y="2608311"/>
            <a:ext cx="3312368" cy="432048"/>
          </a:xfrm>
        </p:spPr>
        <p:txBody>
          <a:bodyPr>
            <a:noAutofit/>
          </a:bodyPr>
          <a:lstStyle/>
          <a:p>
            <a:pPr algn="ctr"/>
            <a:r>
              <a:rPr lang="tt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“Халкымның </a:t>
            </a:r>
            <a:r>
              <a:rPr lang="tt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милли </a:t>
            </a:r>
            <a:r>
              <a:rPr lang="tt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бизәкләре” бәйгесе</a:t>
            </a:r>
            <a:endParaRPr lang="ru-RU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95937" y="3527547"/>
            <a:ext cx="2088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“Татар халык милли уеннары көне”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500034" y="0"/>
            <a:ext cx="5900043" cy="456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t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Әтнә 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</a:t>
            </a: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03999" y="2398813"/>
            <a:ext cx="3717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Туган телдә шигыр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 с</a:t>
            </a:r>
            <a:r>
              <a:rPr lang="tt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өйләүчеләр бәйгесе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blob:https://web.whatsapp.com/b3b84d13-d39c-4a3d-a2c7-f8032c0515e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blob:https://web.whatsapp.com/b3b84d13-d39c-4a3d-a2c7-f8032c0515e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59" y="500701"/>
            <a:ext cx="2818954" cy="21076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895" y="228467"/>
            <a:ext cx="3101785" cy="21703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871" y="2773406"/>
            <a:ext cx="2272089" cy="22459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349" y="3291830"/>
            <a:ext cx="2994230" cy="1656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543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3568</TotalTime>
  <Words>24</Words>
  <Application>Microsoft Office PowerPoint</Application>
  <PresentationFormat>Экран (16:9)</PresentationFormat>
  <Paragraphs>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Трек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1</cp:lastModifiedBy>
  <cp:revision>490</cp:revision>
  <cp:lastPrinted>2021-02-01T07:48:05Z</cp:lastPrinted>
  <dcterms:created xsi:type="dcterms:W3CDTF">2015-10-13T08:15:21Z</dcterms:created>
  <dcterms:modified xsi:type="dcterms:W3CDTF">2021-08-04T10:33:08Z</dcterms:modified>
</cp:coreProperties>
</file>